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BC07-67A6-E341-AE03-1D11377E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D8DD7-9D99-4A44-A540-8833801BD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64EA-8D8B-5D4E-90DC-CE844A33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FB260-EF9F-AA4E-8E43-5A6AFDFA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3DA88-0A15-7E4B-9C09-754D4C40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76A4-E8EA-6043-A3CB-13394B2D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F93E2-52B9-9F41-8959-F10360A54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C657-C5BF-FC43-8665-63007257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B20A-4523-7B48-9ECF-4F5DF4EA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DAE5-FC10-ED4E-8FFD-2643BD84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C6DCE-A482-D74E-A988-BCF8D7B143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1730F-EBC5-6844-BF95-FE0E7A4B6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8778-45EF-F440-9C92-C191FE83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C04F7-AB59-3B4B-9234-951197A3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22A6-15BF-3A40-98AC-139BB404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17C8-211C-5048-B3BE-FFB98E63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424B-B5A6-0246-81B4-70D2C3A03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3C33F-8A03-D643-8DC2-1D6AD327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FEC10-DB04-B344-86DA-A50C91DF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3DBDF-E2F4-2C4F-B521-F8797057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1040-620A-ED4B-9027-087DFA44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5A6EA-C4B7-5D40-890B-282BF5AAA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EFCE-351E-A548-9BCE-6793FA31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D48F-D403-664A-A212-9DE56898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BC19-5B2E-F64C-A9BC-0E5181F0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D8B3-BD43-A341-A442-037FF604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091E-0ED8-5E45-BADF-B09A468BA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A6E58-0856-0444-BA09-09ED0751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2C531-CBEA-664A-A5E8-A6E1D7C32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434F3-0D55-7D4F-8DE9-F72D3A68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323E4-7744-EA40-A298-6BAAAE70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A7EA-8E05-BF4C-B151-13B9A79C5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34FA9-4803-9C49-BE58-1F4F4F604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1F17C-D758-B845-BFF6-4BCCAC22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E8E99-CF7C-4C4F-B202-7466ED2BA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3FBF6-7546-7949-A8C6-16EA986B3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A8A35-65D1-7F4B-9726-1E257D06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B9093-5E4B-5C49-970D-41D4798B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9D9E8-B239-6C4A-B3B7-D0016C00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5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2B63-D6F7-B346-802E-25224B3B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EF2E-E5D3-5442-A05B-8B653D27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5C5AE-080E-EC41-B665-2AD90FA8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FBC2C-FB84-2347-AAF1-517D13C0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C4559-C050-454F-920E-28F3BF3A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7074E-0610-664C-BFD8-07595969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9DB4-B972-F344-895F-E013E5A8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D8E4-044C-1040-970C-A13CC36D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9DF3-FAEB-BE4B-BCFF-9B98CB1B3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16592-F7EC-9743-8719-10462B18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9432-D742-B24A-890D-B927D28E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CB36D-F0A4-7046-80DB-975BFEF1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C3F7C-B18A-9041-A954-E4E3186F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6D9-986D-5F4B-B188-C073BD32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20BEC-8166-674F-938F-85235132E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1BD13-65A0-7D43-97BE-11992E436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C3AF3-C722-7B40-8CF8-07585764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14DE2-94FA-FE4C-AA2B-6BABC118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8D6D5-2AE1-444B-907E-24F26629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FD324-16D7-5E41-B771-D5832513D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6B7B3-A23D-A948-80EF-63972E7FF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8F58-AF10-6147-A253-D6C56BEBD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726B-7BBA-194A-AECD-3825C4F42C26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C79DC-6F9C-8946-9EC7-BAF466B03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1A9C5-D08F-4849-97F1-2137FE4A4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B620A-C701-F04D-A19F-F9E488C4B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C25C-AC9A-9D4F-B3E4-68073CCA5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55589-4D8F-2D4D-8004-8096B77AF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9B0B4-4964-1649-B9BB-2AAAC0BDA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7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EEBF32-E192-9644-9920-8DE0CB31E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81F30B-ADF7-7242-8480-7551984BF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" y="0"/>
            <a:ext cx="12157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0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CBCC2-54A5-5141-8EC2-67A36B9F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" y="0"/>
            <a:ext cx="12157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0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6D916-0541-954F-B364-7257E2DC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" y="0"/>
            <a:ext cx="12157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267C9F-BCD4-374F-9146-A7D04B55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" y="0"/>
            <a:ext cx="12168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 Tem powerpoint-01" id="{1D438283-61C7-6547-A7FB-908888D4CF51}" vid="{A98B50B0-6BB1-E04B-A0F8-06A571D129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2018-12-18T06:21:29Z</dcterms:created>
  <dcterms:modified xsi:type="dcterms:W3CDTF">2018-12-18T08:39:52Z</dcterms:modified>
</cp:coreProperties>
</file>